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5F93A-40E0-4606-8BC1-E8397202E97D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906D8-CC69-4B90-807D-F977E064E3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906D8-CC69-4B90-807D-F977E064E36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D9214-8B97-4FAE-99BF-ABA1ED7A9EDA}" type="datetimeFigureOut">
              <a:rPr lang="en-US" smtClean="0"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86F06-3D30-4C4B-8EB3-BF4253D3DFB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DISCIPLINSKO PRAVO UVODNA PITANJA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Dejan</a:t>
            </a:r>
            <a:r>
              <a:rPr lang="en-US" dirty="0" smtClean="0"/>
              <a:t> Vu</a:t>
            </a:r>
            <a:r>
              <a:rPr lang="sr-Latn-CS" dirty="0" smtClean="0"/>
              <a:t>četić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POJAM RADNOG PRAVA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r-Latn-CS" dirty="0"/>
              <a:t> Radno pravo je grana pozitivnog prava koja podrazumeva primenu </a:t>
            </a:r>
            <a:r>
              <a:rPr lang="sr-Latn-CS" dirty="0" smtClean="0"/>
              <a:t>opštih pravnih </a:t>
            </a:r>
            <a:r>
              <a:rPr lang="sr-Latn-CS" dirty="0"/>
              <a:t>normi i </a:t>
            </a:r>
            <a:r>
              <a:rPr lang="sr-Latn-CS" dirty="0" smtClean="0"/>
              <a:t>načela </a:t>
            </a:r>
            <a:r>
              <a:rPr lang="sr-Latn-CS" dirty="0"/>
              <a:t>sadrzanih u radnom z</a:t>
            </a:r>
            <a:r>
              <a:rPr lang="sr-Latn-CS" dirty="0" smtClean="0"/>
              <a:t>akonodavstvu.</a:t>
            </a:r>
          </a:p>
          <a:p>
            <a:r>
              <a:rPr lang="sr-Latn-CS" dirty="0"/>
              <a:t>Radno pravo proucava najamne odnose radnika i poslodavca, i principe i institute u vezi sa njima. Radno pravo delom proucava i sindikat i sindikalno organizovanje radnika. Radno pravo ne obuhvata uvek sve radne odnose , npr. Ono prvobitno nije obuhvatalo radne odnose sluzbenika, a u nekim zemljama ne obuhvata ih ni danas u celini.Obzirom na to da su radni odnosi na pocetku bili u celini regulisani ugovorom o radu, za radno pravo kao naucnu disciplinu receno je da se bavi izucavanjem ugovora o radu.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/>
              <a:t>POJAM RADNOG ODNOSA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dirty="0"/>
              <a:t>Radni odnos je dobrovoljna licna radnopravna veza radnika u organizaciji, odnosno kod poslodavca ,na osnovu koje se radnik pod odredjenim uslovima i na odredjeni nacin ukljucuje u organizovani rad u organizaciji (kod poslodavca) zauzimajuci jedno odredjeno radno mesto, na kome obavlja odredjeni posao (rad), odnosno funkciju i razmenjuje svoj rad za licni dohodak (platu ili zaradu) prema ulozenom radu. </a:t>
            </a:r>
            <a:br>
              <a:rPr lang="sr-Latn-CS" dirty="0"/>
            </a:b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Latn-CS" dirty="0"/>
              <a:t>Radni odnos je dobrovoljna licna radnopravna veza radnika u organizaciji, odnosno kod poslodavca ,na osnovu koje se radnik pod odredjenim uslovima i na odredjeni nacin ukljucuje u organizovani rad u organizaciji (kod poslodavca) zauzimajuci jedno odredjeno radno mesto, na kome obavlja odredjeni posao (rad), odnosno funkciju i razmenjuje svoj rad za licni dohodak (platu ili zaradu) prema ulozenom radu. 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2979</TotalTime>
  <Words>164</Words>
  <Application>Microsoft Office PowerPoint</Application>
  <PresentationFormat>On-screen Show (4:3)</PresentationFormat>
  <Paragraphs>20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DISCIPLINSKO PRAVO UVODNA PITANJA</vt:lpstr>
      <vt:lpstr>POJAM RADNOG PRAVA</vt:lpstr>
      <vt:lpstr>POJAM RADNOG ODNOSA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DISCIPLINSKO PRAVO UVODNA PITANJA</dc:title>
  <dc:creator> </dc:creator>
  <cp:lastModifiedBy> </cp:lastModifiedBy>
  <cp:revision>10</cp:revision>
  <dcterms:created xsi:type="dcterms:W3CDTF">2011-10-28T09:25:41Z</dcterms:created>
  <dcterms:modified xsi:type="dcterms:W3CDTF">2011-10-30T11:05:36Z</dcterms:modified>
</cp:coreProperties>
</file>