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31426-1257-4EFA-9097-5948B0DAD55D}" type="datetimeFigureOut">
              <a:rPr lang="en-US" smtClean="0"/>
              <a:t>11/11/2011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91C65B-3AFB-47B5-9D02-018D8A9876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1C65B-3AFB-47B5-9D02-018D8A987660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1C65B-3AFB-47B5-9D02-018D8A987660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1C65B-3AFB-47B5-9D02-018D8A987660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1C65B-3AFB-47B5-9D02-018D8A987660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1C65B-3AFB-47B5-9D02-018D8A987660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8554-42A9-419A-9E63-31B08D44BB02}" type="datetimeFigureOut">
              <a:rPr lang="en-US" smtClean="0"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AC937-B919-4FEC-A15F-8A1ECBBF00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8554-42A9-419A-9E63-31B08D44BB02}" type="datetimeFigureOut">
              <a:rPr lang="en-US" smtClean="0"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AC937-B919-4FEC-A15F-8A1ECBBF00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8554-42A9-419A-9E63-31B08D44BB02}" type="datetimeFigureOut">
              <a:rPr lang="en-US" smtClean="0"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AC937-B919-4FEC-A15F-8A1ECBBF00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8554-42A9-419A-9E63-31B08D44BB02}" type="datetimeFigureOut">
              <a:rPr lang="en-US" smtClean="0"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AC937-B919-4FEC-A15F-8A1ECBBF00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8554-42A9-419A-9E63-31B08D44BB02}" type="datetimeFigureOut">
              <a:rPr lang="en-US" smtClean="0"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AC937-B919-4FEC-A15F-8A1ECBBF00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8554-42A9-419A-9E63-31B08D44BB02}" type="datetimeFigureOut">
              <a:rPr lang="en-US" smtClean="0"/>
              <a:t>11/11/2011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AC937-B919-4FEC-A15F-8A1ECBBF00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8554-42A9-419A-9E63-31B08D44BB02}" type="datetimeFigureOut">
              <a:rPr lang="en-US" smtClean="0"/>
              <a:t>11/11/2011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AC937-B919-4FEC-A15F-8A1ECBBF00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8554-42A9-419A-9E63-31B08D44BB02}" type="datetimeFigureOut">
              <a:rPr lang="en-US" smtClean="0"/>
              <a:t>11/11/2011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AC937-B919-4FEC-A15F-8A1ECBBF00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8554-42A9-419A-9E63-31B08D44BB02}" type="datetimeFigureOut">
              <a:rPr lang="en-US" smtClean="0"/>
              <a:t>11/11/2011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AC937-B919-4FEC-A15F-8A1ECBBF00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8554-42A9-419A-9E63-31B08D44BB02}" type="datetimeFigureOut">
              <a:rPr lang="en-US" smtClean="0"/>
              <a:t>11/11/2011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AC937-B919-4FEC-A15F-8A1ECBBF00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F8554-42A9-419A-9E63-31B08D44BB02}" type="datetimeFigureOut">
              <a:rPr lang="en-US" smtClean="0"/>
              <a:t>11/11/2011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AC937-B919-4FEC-A15F-8A1ECBBF00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F8554-42A9-419A-9E63-31B08D44BB02}" type="datetimeFigureOut">
              <a:rPr lang="en-US" smtClean="0"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AC937-B919-4FEC-A15F-8A1ECBBF009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CS" dirty="0"/>
              <a:t>Uslovi disciplinske </a:t>
            </a:r>
            <a:r>
              <a:rPr lang="sr-Cyrl-CS" dirty="0" smtClean="0"/>
              <a:t>odgovorno</a:t>
            </a:r>
            <a:r>
              <a:rPr lang="en-US" dirty="0" smtClean="0"/>
              <a:t>s</a:t>
            </a:r>
            <a:r>
              <a:rPr lang="sr-Cyrl-CS" dirty="0" smtClean="0"/>
              <a:t>ti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On-screen Show (4:3)</PresentationFormat>
  <Paragraphs>6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Uslovi disciplinske odgovornosti</vt:lpstr>
      <vt:lpstr>Slide 2</vt:lpstr>
      <vt:lpstr>Slide 3</vt:lpstr>
      <vt:lpstr>Slide 4</vt:lpstr>
      <vt:lpstr>Slide 5</vt:lpstr>
      <vt:lpstr>Slide 6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Uslovi disciplinske odgovornosti</dc:title>
  <dc:creator> </dc:creator>
  <cp:lastModifiedBy> </cp:lastModifiedBy>
  <cp:revision>1</cp:revision>
  <dcterms:created xsi:type="dcterms:W3CDTF">2011-11-11T10:00:47Z</dcterms:created>
  <dcterms:modified xsi:type="dcterms:W3CDTF">2011-11-11T10:01:23Z</dcterms:modified>
</cp:coreProperties>
</file>