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3F438-B18C-400F-A8FC-8BEDC4E57DF2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7934D-1074-417E-B50D-C46653AA79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7934D-1074-417E-B50D-C46653AA79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360C9C-720C-4DE1-A4F0-549FD7CA652F}" type="datetimeFigureOut">
              <a:rPr lang="en-US" smtClean="0"/>
              <a:pPr/>
              <a:t>12/30/2011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989BFF-373E-404F-AEA3-FB9B5BD88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Dejan</a:t>
            </a:r>
            <a:r>
              <a:rPr lang="en-US" dirty="0" smtClean="0"/>
              <a:t> Vu</a:t>
            </a:r>
            <a:r>
              <a:rPr lang="sr-Latn-CS" dirty="0" smtClean="0"/>
              <a:t>četić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Disciplinska mera briše se iz kadrovske evidencije ako pripadniku ne bude izrečena nova disciplinska mera u naredne dve godine od izrečene disciplinske mere za laku povredu službene dužnosti, ili u naredne četiri godine od izrečene disciplinske mere za tešku povredu službene dužnosti.</a:t>
            </a:r>
          </a:p>
          <a:p>
            <a:r>
              <a:rPr lang="vi-VN" dirty="0" smtClean="0"/>
              <a:t>Na pitanja vođenja disciplinskog postupka koja nisu uređena </a:t>
            </a:r>
            <a:r>
              <a:rPr lang="vi-VN" dirty="0" smtClean="0"/>
              <a:t>UREDB</a:t>
            </a:r>
            <a:r>
              <a:rPr lang="en-US" dirty="0" smtClean="0"/>
              <a:t>OM</a:t>
            </a:r>
            <a:r>
              <a:rPr lang="vi-VN" dirty="0" smtClean="0"/>
              <a:t> </a:t>
            </a:r>
            <a:r>
              <a:rPr lang="vi-VN" dirty="0" smtClean="0"/>
              <a:t>O DISCIPLINSKOJ ODGOVORNOSTI PRIPADNIKA BEZBEDNOSNO-INFORMATIVNE AGENCIJE ("Sl. glasnik RS", br. 75/2006</a:t>
            </a:r>
            <a:r>
              <a:rPr lang="vi-VN" dirty="0" smtClean="0"/>
              <a:t>)</a:t>
            </a:r>
            <a:r>
              <a:rPr lang="en-US" smtClean="0"/>
              <a:t> </a:t>
            </a:r>
            <a:r>
              <a:rPr lang="vi-VN" smtClean="0"/>
              <a:t>primenjuju </a:t>
            </a:r>
            <a:r>
              <a:rPr lang="vi-VN" dirty="0" smtClean="0"/>
              <a:t>se odredbe zakona kojim se uređuje opšti upravni postupak.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O disciplinskoj odgovornosti pripadnika Agencije u prvom stepenu odlučuje rukovodilac organizacione jedinice Agencije u kojoj pripadnik radi ili lice koje on ovlasti (tzv. disciplinski starešina). </a:t>
            </a:r>
          </a:p>
          <a:p>
            <a:r>
              <a:rPr lang="vi-VN" dirty="0" smtClean="0"/>
              <a:t>O prigovorima protiv odluka disciplinskog starešine, u drugom stepenu, odlučuje disciplinska komisija.</a:t>
            </a:r>
          </a:p>
          <a:p>
            <a:r>
              <a:rPr lang="vi-VN" dirty="0" smtClean="0"/>
              <a:t>Sastav disciplinske komisije utvrđuje direktor rešenjem. Direktor utvrđuje i naknadu za rad u disciplinskim organima.</a:t>
            </a:r>
          </a:p>
          <a:p>
            <a:endParaRPr lang="vi-VN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Disciplinska odgovornost pripadnika Agencije utvrđuje se u disciplinskom postupku koji se smatra </a:t>
            </a:r>
            <a:r>
              <a:rPr lang="vi-VN" b="1" dirty="0" smtClean="0"/>
              <a:t>hitnim</a:t>
            </a:r>
            <a:r>
              <a:rPr lang="vi-VN" dirty="0" smtClean="0"/>
              <a:t>.</a:t>
            </a:r>
          </a:p>
          <a:p>
            <a:endParaRPr lang="vi-VN" dirty="0" smtClean="0"/>
          </a:p>
          <a:p>
            <a:r>
              <a:rPr lang="vi-VN" dirty="0" smtClean="0"/>
              <a:t>Disciplinski postupak vodi se sa što manje troškova i gubitka vremena, s tim da se potpuno i pravilno utvrdi činjenično stanje.</a:t>
            </a:r>
          </a:p>
          <a:p>
            <a:endParaRPr lang="vi-VN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Disciplinski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pokreće</a:t>
            </a:r>
            <a:r>
              <a:rPr lang="en-US" dirty="0" smtClean="0"/>
              <a:t> </a:t>
            </a:r>
            <a:r>
              <a:rPr lang="en-US" dirty="0" err="1" smtClean="0"/>
              <a:t>disciplinski</a:t>
            </a:r>
            <a:r>
              <a:rPr lang="en-US" dirty="0" smtClean="0"/>
              <a:t> </a:t>
            </a:r>
            <a:r>
              <a:rPr lang="en-US" dirty="0" err="1" smtClean="0"/>
              <a:t>starešina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sopstvenoj</a:t>
            </a:r>
            <a:r>
              <a:rPr lang="en-US" dirty="0" smtClean="0"/>
              <a:t> </a:t>
            </a:r>
            <a:r>
              <a:rPr lang="en-US" dirty="0" err="1" smtClean="0"/>
              <a:t>inicijativi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predlog</a:t>
            </a:r>
            <a:r>
              <a:rPr lang="en-US" dirty="0" smtClean="0"/>
              <a:t> </a:t>
            </a:r>
            <a:r>
              <a:rPr lang="en-US" dirty="0" err="1" smtClean="0"/>
              <a:t>rukovodioca</a:t>
            </a:r>
            <a:r>
              <a:rPr lang="en-US" dirty="0" smtClean="0"/>
              <a:t> </a:t>
            </a:r>
            <a:r>
              <a:rPr lang="en-US" dirty="0" err="1" smtClean="0"/>
              <a:t>unutrašnje</a:t>
            </a:r>
            <a:r>
              <a:rPr lang="en-US" dirty="0" smtClean="0"/>
              <a:t> </a:t>
            </a:r>
            <a:r>
              <a:rPr lang="en-US" dirty="0" err="1" smtClean="0"/>
              <a:t>organizacione</a:t>
            </a:r>
            <a:r>
              <a:rPr lang="en-US" dirty="0" smtClean="0"/>
              <a:t> </a:t>
            </a:r>
            <a:r>
              <a:rPr lang="en-US" dirty="0" err="1" smtClean="0"/>
              <a:t>jedinice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pripadnik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(</a:t>
            </a:r>
            <a:r>
              <a:rPr lang="sr-Latn-CS" dirty="0" smtClean="0"/>
              <a:t>tzv</a:t>
            </a:r>
            <a:r>
              <a:rPr lang="en-US" dirty="0" smtClean="0"/>
              <a:t>: </a:t>
            </a:r>
            <a:r>
              <a:rPr lang="en-US" dirty="0" err="1" smtClean="0"/>
              <a:t>neposredni</a:t>
            </a:r>
            <a:r>
              <a:rPr lang="en-US" dirty="0" smtClean="0"/>
              <a:t> </a:t>
            </a:r>
            <a:r>
              <a:rPr lang="en-US" dirty="0" err="1" smtClean="0"/>
              <a:t>rukovodilac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pripadnik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sazna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učinjenu</a:t>
            </a:r>
            <a:r>
              <a:rPr lang="en-US" dirty="0" smtClean="0"/>
              <a:t> </a:t>
            </a:r>
            <a:r>
              <a:rPr lang="en-US" dirty="0" err="1" smtClean="0"/>
              <a:t>povredu</a:t>
            </a:r>
            <a:r>
              <a:rPr lang="en-US" dirty="0" smtClean="0"/>
              <a:t> </a:t>
            </a:r>
            <a:r>
              <a:rPr lang="en-US" dirty="0" err="1" smtClean="0"/>
              <a:t>službene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disciplinskom</a:t>
            </a:r>
            <a:r>
              <a:rPr lang="en-US" dirty="0" smtClean="0"/>
              <a:t> </a:t>
            </a:r>
            <a:r>
              <a:rPr lang="en-US" dirty="0" err="1" smtClean="0"/>
              <a:t>starešini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podnese</a:t>
            </a:r>
            <a:r>
              <a:rPr lang="en-US" dirty="0" smtClean="0"/>
              <a:t> </a:t>
            </a:r>
            <a:r>
              <a:rPr lang="en-US" dirty="0" err="1" smtClean="0"/>
              <a:t>inicijativu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pokretanje</a:t>
            </a:r>
            <a:r>
              <a:rPr lang="en-US" dirty="0" smtClean="0"/>
              <a:t> </a:t>
            </a:r>
            <a:r>
              <a:rPr lang="en-US" dirty="0" err="1" smtClean="0"/>
              <a:t>disciplinskog</a:t>
            </a:r>
            <a:r>
              <a:rPr lang="en-US" dirty="0" smtClean="0"/>
              <a:t> </a:t>
            </a:r>
            <a:r>
              <a:rPr lang="en-US" dirty="0" err="1" smtClean="0"/>
              <a:t>postupka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učinjenu</a:t>
            </a:r>
            <a:r>
              <a:rPr lang="en-US" dirty="0" smtClean="0"/>
              <a:t> </a:t>
            </a:r>
            <a:r>
              <a:rPr lang="en-US" dirty="0" err="1" smtClean="0"/>
              <a:t>povredu</a:t>
            </a:r>
            <a:r>
              <a:rPr lang="en-US" dirty="0" smtClean="0"/>
              <a:t> </a:t>
            </a:r>
            <a:r>
              <a:rPr lang="en-US" dirty="0" err="1" smtClean="0"/>
              <a:t>službene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 </a:t>
            </a:r>
            <a:r>
              <a:rPr lang="en-US" dirty="0" err="1" smtClean="0"/>
              <a:t>sazna</a:t>
            </a:r>
            <a:r>
              <a:rPr lang="en-US" dirty="0" smtClean="0"/>
              <a:t> </a:t>
            </a:r>
            <a:r>
              <a:rPr lang="en-US" dirty="0" err="1" smtClean="0"/>
              <a:t>pripadnik</a:t>
            </a:r>
            <a:r>
              <a:rPr lang="en-US" dirty="0" smtClean="0"/>
              <a:t>, </a:t>
            </a:r>
            <a:r>
              <a:rPr lang="en-US" dirty="0" err="1" smtClean="0"/>
              <a:t>dužan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saznanje</a:t>
            </a:r>
            <a:r>
              <a:rPr lang="en-US" dirty="0" smtClean="0"/>
              <a:t> o tome u </a:t>
            </a:r>
            <a:r>
              <a:rPr lang="en-US" dirty="0" err="1" smtClean="0"/>
              <a:t>pismenom</a:t>
            </a:r>
            <a:r>
              <a:rPr lang="en-US" dirty="0" smtClean="0"/>
              <a:t> </a:t>
            </a:r>
            <a:r>
              <a:rPr lang="en-US" dirty="0" err="1" smtClean="0"/>
              <a:t>obliku</a:t>
            </a:r>
            <a:r>
              <a:rPr lang="en-US" dirty="0" smtClean="0"/>
              <a:t> </a:t>
            </a:r>
            <a:r>
              <a:rPr lang="en-US" dirty="0" err="1" smtClean="0"/>
              <a:t>dostavi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odlaganja</a:t>
            </a:r>
            <a:r>
              <a:rPr lang="en-US" dirty="0" smtClean="0"/>
              <a:t> </a:t>
            </a:r>
            <a:r>
              <a:rPr lang="en-US" dirty="0" err="1" smtClean="0"/>
              <a:t>neposrednom</a:t>
            </a:r>
            <a:r>
              <a:rPr lang="en-US" dirty="0" smtClean="0"/>
              <a:t> </a:t>
            </a:r>
            <a:r>
              <a:rPr lang="en-US" dirty="0" err="1" smtClean="0"/>
              <a:t>rukovodiocu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Disciplinski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pokreće</a:t>
            </a:r>
            <a:r>
              <a:rPr lang="en-US" dirty="0" smtClean="0"/>
              <a:t> </a:t>
            </a:r>
            <a:r>
              <a:rPr lang="en-US" dirty="0" err="1" smtClean="0"/>
              <a:t>disciplinski</a:t>
            </a:r>
            <a:r>
              <a:rPr lang="en-US" dirty="0" smtClean="0"/>
              <a:t> </a:t>
            </a:r>
            <a:r>
              <a:rPr lang="en-US" dirty="0" err="1" smtClean="0"/>
              <a:t>starešina</a:t>
            </a:r>
            <a:r>
              <a:rPr lang="en-US" dirty="0" smtClean="0"/>
              <a:t> </a:t>
            </a:r>
            <a:r>
              <a:rPr lang="en-US" dirty="0" err="1" smtClean="0"/>
              <a:t>pismenim</a:t>
            </a:r>
            <a:r>
              <a:rPr lang="en-US" dirty="0" smtClean="0"/>
              <a:t> </a:t>
            </a:r>
            <a:r>
              <a:rPr lang="en-US" dirty="0" err="1" smtClean="0"/>
              <a:t>zaključkom</a:t>
            </a:r>
            <a:r>
              <a:rPr lang="en-US" dirty="0" smtClean="0"/>
              <a:t>. </a:t>
            </a:r>
            <a:r>
              <a:rPr lang="en-US" dirty="0" err="1" smtClean="0"/>
              <a:t>Zaključak</a:t>
            </a:r>
            <a:r>
              <a:rPr lang="en-US" dirty="0" smtClean="0"/>
              <a:t> se </a:t>
            </a:r>
            <a:r>
              <a:rPr lang="en-US" dirty="0" err="1" smtClean="0"/>
              <a:t>dostavlja</a:t>
            </a:r>
            <a:r>
              <a:rPr lang="en-US" dirty="0" smtClean="0"/>
              <a:t> </a:t>
            </a:r>
            <a:r>
              <a:rPr lang="en-US" dirty="0" err="1" smtClean="0"/>
              <a:t>pripadniku</a:t>
            </a:r>
            <a:r>
              <a:rPr lang="en-US" dirty="0" smtClean="0"/>
              <a:t>.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zaključka</a:t>
            </a:r>
            <a:r>
              <a:rPr lang="en-US" dirty="0" smtClean="0"/>
              <a:t> </a:t>
            </a:r>
            <a:r>
              <a:rPr lang="en-US" dirty="0" err="1" smtClean="0"/>
              <a:t>pripadnik</a:t>
            </a:r>
            <a:r>
              <a:rPr lang="en-US" dirty="0" smtClean="0"/>
              <a:t>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prigovora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Disciplinski</a:t>
            </a:r>
            <a:r>
              <a:rPr lang="en-US" dirty="0" smtClean="0"/>
              <a:t> </a:t>
            </a:r>
            <a:r>
              <a:rPr lang="en-US" dirty="0" err="1" smtClean="0"/>
              <a:t>starešina</a:t>
            </a:r>
            <a:r>
              <a:rPr lang="en-US" dirty="0" smtClean="0"/>
              <a:t> </a:t>
            </a:r>
            <a:r>
              <a:rPr lang="en-US" dirty="0" err="1" smtClean="0"/>
              <a:t>vodi</a:t>
            </a:r>
            <a:r>
              <a:rPr lang="en-US" dirty="0" smtClean="0"/>
              <a:t> </a:t>
            </a:r>
            <a:r>
              <a:rPr lang="en-US" dirty="0" err="1" smtClean="0"/>
              <a:t>disciplinski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odlučuje</a:t>
            </a:r>
            <a:r>
              <a:rPr lang="en-US" dirty="0" smtClean="0"/>
              <a:t> o </a:t>
            </a:r>
            <a:r>
              <a:rPr lang="en-US" dirty="0" err="1" smtClean="0"/>
              <a:t>disciplinskoj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.</a:t>
            </a:r>
          </a:p>
          <a:p>
            <a:r>
              <a:rPr lang="en-US" dirty="0" smtClean="0"/>
              <a:t>U </a:t>
            </a:r>
            <a:r>
              <a:rPr lang="en-US" dirty="0" err="1" smtClean="0"/>
              <a:t>disciplinskom</a:t>
            </a:r>
            <a:r>
              <a:rPr lang="en-US" dirty="0" smtClean="0"/>
              <a:t> </a:t>
            </a:r>
            <a:r>
              <a:rPr lang="en-US" dirty="0" err="1" smtClean="0"/>
              <a:t>postupku</a:t>
            </a:r>
            <a:r>
              <a:rPr lang="en-US" dirty="0" smtClean="0"/>
              <a:t> </a:t>
            </a:r>
            <a:r>
              <a:rPr lang="en-US" dirty="0" err="1" smtClean="0"/>
              <a:t>održava</a:t>
            </a:r>
            <a:r>
              <a:rPr lang="en-US" dirty="0" smtClean="0"/>
              <a:t> se </a:t>
            </a:r>
            <a:r>
              <a:rPr lang="en-US" dirty="0" err="1" smtClean="0"/>
              <a:t>usmena</a:t>
            </a:r>
            <a:r>
              <a:rPr lang="en-US" dirty="0" smtClean="0"/>
              <a:t> </a:t>
            </a:r>
            <a:r>
              <a:rPr lang="en-US" dirty="0" err="1" smtClean="0"/>
              <a:t>rasprava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pripadnik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izloži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odbranu</a:t>
            </a:r>
            <a:r>
              <a:rPr lang="en-US" dirty="0" smtClean="0"/>
              <a:t>. </a:t>
            </a:r>
            <a:r>
              <a:rPr lang="en-US" dirty="0" err="1" smtClean="0"/>
              <a:t>Pripadnik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raspravi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brani</a:t>
            </a:r>
            <a:r>
              <a:rPr lang="en-US" dirty="0" smtClean="0"/>
              <a:t> </a:t>
            </a:r>
            <a:r>
              <a:rPr lang="en-US" dirty="0" err="1" smtClean="0"/>
              <a:t>sam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</a:t>
            </a:r>
            <a:r>
              <a:rPr lang="en-US" dirty="0" err="1" smtClean="0"/>
              <a:t>zastupnika</a:t>
            </a:r>
            <a:r>
              <a:rPr lang="en-US" dirty="0" smtClean="0"/>
              <a:t>, a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raspravu</a:t>
            </a:r>
            <a:r>
              <a:rPr lang="en-US" dirty="0" smtClean="0"/>
              <a:t> </a:t>
            </a:r>
            <a:r>
              <a:rPr lang="en-US" dirty="0" err="1" smtClean="0"/>
              <a:t>dostavi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pismenu</a:t>
            </a:r>
            <a:r>
              <a:rPr lang="en-US" dirty="0" smtClean="0"/>
              <a:t> </a:t>
            </a:r>
            <a:r>
              <a:rPr lang="en-US" dirty="0" err="1" smtClean="0"/>
              <a:t>odbranu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Rasprava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održati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prisustva</a:t>
            </a:r>
            <a:r>
              <a:rPr lang="en-US" dirty="0" smtClean="0"/>
              <a:t> </a:t>
            </a:r>
            <a:r>
              <a:rPr lang="en-US" dirty="0" err="1" smtClean="0"/>
              <a:t>pripadnika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to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važni</a:t>
            </a:r>
            <a:r>
              <a:rPr lang="en-US" dirty="0" smtClean="0"/>
              <a:t> </a:t>
            </a:r>
            <a:r>
              <a:rPr lang="en-US" dirty="0" err="1" smtClean="0"/>
              <a:t>razlozi</a:t>
            </a:r>
            <a:r>
              <a:rPr lang="en-US" dirty="0" smtClean="0"/>
              <a:t>, a </a:t>
            </a:r>
            <a:r>
              <a:rPr lang="en-US" dirty="0" err="1" smtClean="0"/>
              <a:t>pripadnik</a:t>
            </a:r>
            <a:r>
              <a:rPr lang="en-US" dirty="0" smtClean="0"/>
              <a:t> je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raspravu</a:t>
            </a:r>
            <a:r>
              <a:rPr lang="en-US" dirty="0" smtClean="0"/>
              <a:t> </a:t>
            </a:r>
            <a:r>
              <a:rPr lang="en-US" dirty="0" err="1" smtClean="0"/>
              <a:t>uredno</a:t>
            </a:r>
            <a:r>
              <a:rPr lang="en-US" dirty="0" smtClean="0"/>
              <a:t> </a:t>
            </a:r>
            <a:r>
              <a:rPr lang="en-US" dirty="0" err="1" smtClean="0"/>
              <a:t>pozvan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izricanju</a:t>
            </a:r>
            <a:r>
              <a:rPr lang="en-US" dirty="0" smtClean="0"/>
              <a:t> </a:t>
            </a:r>
            <a:r>
              <a:rPr lang="en-US" dirty="0" err="1" smtClean="0"/>
              <a:t>disciplinske</a:t>
            </a:r>
            <a:r>
              <a:rPr lang="en-US" dirty="0" smtClean="0"/>
              <a:t> mere </a:t>
            </a:r>
            <a:r>
              <a:rPr lang="en-US" dirty="0" err="1" smtClean="0"/>
              <a:t>vodi</a:t>
            </a:r>
            <a:r>
              <a:rPr lang="en-US" dirty="0" smtClean="0"/>
              <a:t> se </a:t>
            </a:r>
            <a:r>
              <a:rPr lang="en-US" dirty="0" err="1" smtClean="0"/>
              <a:t>računa</a:t>
            </a:r>
            <a:r>
              <a:rPr lang="en-US" dirty="0" smtClean="0"/>
              <a:t> o </a:t>
            </a:r>
            <a:r>
              <a:rPr lang="en-US" dirty="0" err="1" smtClean="0"/>
              <a:t>stepenu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</a:t>
            </a:r>
            <a:r>
              <a:rPr lang="en-US" dirty="0" err="1" smtClean="0"/>
              <a:t>pripadnika</a:t>
            </a:r>
            <a:r>
              <a:rPr lang="en-US" dirty="0" smtClean="0"/>
              <a:t>, </a:t>
            </a:r>
            <a:r>
              <a:rPr lang="en-US" dirty="0" err="1" smtClean="0"/>
              <a:t>težini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  <a:r>
              <a:rPr lang="en-US" dirty="0" err="1" smtClean="0"/>
              <a:t>povrede</a:t>
            </a:r>
            <a:r>
              <a:rPr lang="en-US" dirty="0" smtClean="0"/>
              <a:t> </a:t>
            </a:r>
            <a:r>
              <a:rPr lang="en-US" dirty="0" err="1" smtClean="0"/>
              <a:t>službene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, </a:t>
            </a:r>
            <a:r>
              <a:rPr lang="en-US" dirty="0" err="1" smtClean="0"/>
              <a:t>subjektivnim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objektivnim</a:t>
            </a:r>
            <a:r>
              <a:rPr lang="en-US" dirty="0" smtClean="0"/>
              <a:t> </a:t>
            </a:r>
            <a:r>
              <a:rPr lang="en-US" dirty="0" err="1" smtClean="0"/>
              <a:t>okolnostima</a:t>
            </a:r>
            <a:r>
              <a:rPr lang="en-US" dirty="0" smtClean="0"/>
              <a:t> pod </a:t>
            </a:r>
            <a:r>
              <a:rPr lang="en-US" dirty="0" err="1" smtClean="0"/>
              <a:t>kojima</a:t>
            </a:r>
            <a:r>
              <a:rPr lang="en-US" dirty="0" smtClean="0"/>
              <a:t> je </a:t>
            </a:r>
            <a:r>
              <a:rPr lang="en-US" dirty="0" err="1" smtClean="0"/>
              <a:t>povreda</a:t>
            </a:r>
            <a:r>
              <a:rPr lang="en-US" dirty="0" smtClean="0"/>
              <a:t> </a:t>
            </a:r>
            <a:r>
              <a:rPr lang="en-US" dirty="0" err="1" smtClean="0"/>
              <a:t>službene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 </a:t>
            </a:r>
            <a:r>
              <a:rPr lang="en-US" dirty="0" err="1" smtClean="0"/>
              <a:t>izvršena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 </a:t>
            </a:r>
            <a:r>
              <a:rPr lang="en-US" dirty="0" err="1" smtClean="0"/>
              <a:t>ranije</a:t>
            </a:r>
            <a:r>
              <a:rPr lang="en-US" dirty="0" smtClean="0"/>
              <a:t> </a:t>
            </a:r>
            <a:r>
              <a:rPr lang="en-US" dirty="0" err="1" smtClean="0"/>
              <a:t>izrečenim</a:t>
            </a:r>
            <a:r>
              <a:rPr lang="en-US" dirty="0" smtClean="0"/>
              <a:t> </a:t>
            </a:r>
            <a:r>
              <a:rPr lang="en-US" dirty="0" err="1" smtClean="0"/>
              <a:t>disciplinskim</a:t>
            </a:r>
            <a:r>
              <a:rPr lang="en-US" dirty="0" smtClean="0"/>
              <a:t> </a:t>
            </a:r>
            <a:r>
              <a:rPr lang="en-US" dirty="0" err="1" smtClean="0"/>
              <a:t>merama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izbrisane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evidencije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r>
              <a:rPr lang="en-US" dirty="0" smtClean="0"/>
              <a:t> </a:t>
            </a:r>
            <a:r>
              <a:rPr lang="en-US" dirty="0" err="1" smtClean="0"/>
              <a:t>disciplinskog</a:t>
            </a:r>
            <a:r>
              <a:rPr lang="en-US" dirty="0" smtClean="0"/>
              <a:t> </a:t>
            </a:r>
            <a:r>
              <a:rPr lang="en-US" dirty="0" err="1" smtClean="0"/>
              <a:t>starešine</a:t>
            </a:r>
            <a:r>
              <a:rPr lang="en-US" dirty="0" smtClean="0"/>
              <a:t>, </a:t>
            </a:r>
            <a:r>
              <a:rPr lang="en-US" dirty="0" err="1" smtClean="0"/>
              <a:t>pripadnik</a:t>
            </a:r>
            <a:r>
              <a:rPr lang="en-US" dirty="0" smtClean="0"/>
              <a:t> o </a:t>
            </a:r>
            <a:r>
              <a:rPr lang="en-US" dirty="0" err="1" smtClean="0"/>
              <a:t>čijoj</a:t>
            </a:r>
            <a:r>
              <a:rPr lang="en-US" dirty="0" smtClean="0"/>
              <a:t> </a:t>
            </a:r>
            <a:r>
              <a:rPr lang="en-US" dirty="0" err="1" smtClean="0"/>
              <a:t>disciplinskoj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r>
              <a:rPr lang="en-US" dirty="0" smtClean="0"/>
              <a:t> je </a:t>
            </a:r>
            <a:r>
              <a:rPr lang="en-US" dirty="0" err="1" smtClean="0"/>
              <a:t>odlučeno</a:t>
            </a:r>
            <a:r>
              <a:rPr lang="en-US" dirty="0" smtClean="0"/>
              <a:t> u </a:t>
            </a:r>
            <a:r>
              <a:rPr lang="en-US" dirty="0" err="1" smtClean="0"/>
              <a:t>prvom</a:t>
            </a:r>
            <a:r>
              <a:rPr lang="en-US" dirty="0" smtClean="0"/>
              <a:t> </a:t>
            </a:r>
            <a:r>
              <a:rPr lang="en-US" dirty="0" err="1" smtClean="0"/>
              <a:t>stepenu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podnese</a:t>
            </a:r>
            <a:r>
              <a:rPr lang="en-US" dirty="0" smtClean="0"/>
              <a:t> </a:t>
            </a:r>
            <a:r>
              <a:rPr lang="en-US" dirty="0" err="1" smtClean="0"/>
              <a:t>prigovor</a:t>
            </a:r>
            <a:r>
              <a:rPr lang="en-US" dirty="0" smtClean="0"/>
              <a:t> </a:t>
            </a:r>
            <a:r>
              <a:rPr lang="en-US" dirty="0" err="1" smtClean="0"/>
              <a:t>disciplinskoj</a:t>
            </a:r>
            <a:r>
              <a:rPr lang="en-US" dirty="0" smtClean="0"/>
              <a:t> </a:t>
            </a:r>
            <a:r>
              <a:rPr lang="en-US" dirty="0" err="1" smtClean="0"/>
              <a:t>komisiji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Prigovor</a:t>
            </a:r>
            <a:r>
              <a:rPr lang="en-US" dirty="0" smtClean="0"/>
              <a:t> se </a:t>
            </a:r>
            <a:r>
              <a:rPr lang="en-US" dirty="0" err="1" smtClean="0"/>
              <a:t>podnosi</a:t>
            </a:r>
            <a:r>
              <a:rPr lang="en-US" dirty="0" smtClean="0"/>
              <a:t> u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osam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uručenja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disciplinske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dužno</a:t>
            </a:r>
            <a:r>
              <a:rPr lang="en-US" dirty="0" smtClean="0"/>
              <a:t> je </a:t>
            </a:r>
            <a:r>
              <a:rPr lang="en-US" dirty="0" err="1" smtClean="0"/>
              <a:t>da</a:t>
            </a:r>
            <a:r>
              <a:rPr lang="en-US" dirty="0" smtClean="0"/>
              <a:t> o </a:t>
            </a:r>
            <a:r>
              <a:rPr lang="en-US" dirty="0" err="1" smtClean="0"/>
              <a:t>prigovoru</a:t>
            </a:r>
            <a:r>
              <a:rPr lang="en-US" dirty="0" smtClean="0"/>
              <a:t> </a:t>
            </a:r>
            <a:r>
              <a:rPr lang="en-US" dirty="0" err="1" smtClean="0"/>
              <a:t>odluči</a:t>
            </a:r>
            <a:r>
              <a:rPr lang="en-US" dirty="0" smtClean="0"/>
              <a:t> u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30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prijema</a:t>
            </a:r>
            <a:r>
              <a:rPr lang="en-US" dirty="0" smtClean="0"/>
              <a:t> </a:t>
            </a:r>
            <a:r>
              <a:rPr lang="en-US" dirty="0" err="1" smtClean="0"/>
              <a:t>prigovora</a:t>
            </a:r>
            <a:r>
              <a:rPr lang="en-US" dirty="0" smtClean="0"/>
              <a:t>, </a:t>
            </a:r>
            <a:r>
              <a:rPr lang="en-US" dirty="0" err="1" smtClean="0"/>
              <a:t>inače</a:t>
            </a:r>
            <a:r>
              <a:rPr lang="en-US" dirty="0" smtClean="0"/>
              <a:t> se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prigovor</a:t>
            </a:r>
            <a:r>
              <a:rPr lang="en-US" dirty="0" smtClean="0"/>
              <a:t> </a:t>
            </a:r>
            <a:r>
              <a:rPr lang="en-US" dirty="0" err="1" smtClean="0"/>
              <a:t>odbijen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</a:t>
            </a:r>
            <a:r>
              <a:rPr lang="sr-Latn-CS" dirty="0" smtClean="0"/>
              <a:t>disciplinske komisije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pokrene</a:t>
            </a:r>
            <a:r>
              <a:rPr lang="en-US" dirty="0" smtClean="0"/>
              <a:t> 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spor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Pripadniku</a:t>
            </a:r>
            <a:r>
              <a:rPr lang="en-US" dirty="0" smtClean="0"/>
              <a:t> </a:t>
            </a:r>
            <a:r>
              <a:rPr lang="en-US" dirty="0" err="1" smtClean="0"/>
              <a:t>kome</a:t>
            </a:r>
            <a:r>
              <a:rPr lang="en-US" dirty="0" smtClean="0"/>
              <a:t> je </a:t>
            </a:r>
            <a:r>
              <a:rPr lang="en-US" dirty="0" err="1" smtClean="0"/>
              <a:t>izrečena</a:t>
            </a:r>
            <a:r>
              <a:rPr lang="en-US" dirty="0" smtClean="0"/>
              <a:t> </a:t>
            </a:r>
            <a:r>
              <a:rPr lang="en-US" dirty="0" err="1" smtClean="0"/>
              <a:t>disciplinska</a:t>
            </a:r>
            <a:r>
              <a:rPr lang="en-US" dirty="0" smtClean="0"/>
              <a:t> </a:t>
            </a:r>
            <a:r>
              <a:rPr lang="en-US" dirty="0" err="1" smtClean="0"/>
              <a:t>mera</a:t>
            </a:r>
            <a:r>
              <a:rPr lang="en-US" dirty="0" smtClean="0"/>
              <a:t> </a:t>
            </a:r>
            <a:r>
              <a:rPr lang="en-US" dirty="0" err="1" smtClean="0"/>
              <a:t>prestanak</a:t>
            </a:r>
            <a:r>
              <a:rPr lang="en-US" dirty="0" smtClean="0"/>
              <a:t> </a:t>
            </a:r>
            <a:r>
              <a:rPr lang="en-US" dirty="0" err="1" smtClean="0"/>
              <a:t>radnog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, </a:t>
            </a:r>
            <a:r>
              <a:rPr lang="en-US" dirty="0" err="1" smtClean="0"/>
              <a:t>radni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prestaje</a:t>
            </a:r>
            <a:r>
              <a:rPr lang="en-US" dirty="0" smtClean="0"/>
              <a:t> </a:t>
            </a:r>
            <a:r>
              <a:rPr lang="en-US" dirty="0" err="1" smtClean="0"/>
              <a:t>danom</a:t>
            </a:r>
            <a:r>
              <a:rPr lang="en-US" dirty="0" smtClean="0"/>
              <a:t> </a:t>
            </a:r>
            <a:r>
              <a:rPr lang="en-US" dirty="0" err="1" smtClean="0"/>
              <a:t>konačnosti</a:t>
            </a:r>
            <a:r>
              <a:rPr lang="en-US" dirty="0" smtClean="0"/>
              <a:t> </a:t>
            </a:r>
            <a:r>
              <a:rPr lang="en-US" dirty="0" err="1" smtClean="0"/>
              <a:t>rešenja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je </a:t>
            </a:r>
            <a:r>
              <a:rPr lang="en-US" dirty="0" err="1" smtClean="0"/>
              <a:t>disciplinska</a:t>
            </a:r>
            <a:r>
              <a:rPr lang="en-US" dirty="0" smtClean="0"/>
              <a:t> </a:t>
            </a:r>
            <a:r>
              <a:rPr lang="en-US" dirty="0" err="1" smtClean="0"/>
              <a:t>mera</a:t>
            </a:r>
            <a:r>
              <a:rPr lang="en-US" dirty="0" smtClean="0"/>
              <a:t> </a:t>
            </a:r>
            <a:r>
              <a:rPr lang="en-US" dirty="0" err="1" smtClean="0"/>
              <a:t>izrečena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Disciplinska</a:t>
            </a:r>
            <a:r>
              <a:rPr lang="en-US" dirty="0" smtClean="0"/>
              <a:t> </a:t>
            </a:r>
            <a:r>
              <a:rPr lang="en-US" dirty="0" err="1" smtClean="0"/>
              <a:t>mera</a:t>
            </a:r>
            <a:r>
              <a:rPr lang="en-US" dirty="0" smtClean="0"/>
              <a:t> </a:t>
            </a:r>
            <a:r>
              <a:rPr lang="en-US" dirty="0" err="1" smtClean="0"/>
              <a:t>izrečena</a:t>
            </a:r>
            <a:r>
              <a:rPr lang="en-US" dirty="0" smtClean="0"/>
              <a:t> </a:t>
            </a:r>
            <a:r>
              <a:rPr lang="en-US" dirty="0" err="1" smtClean="0"/>
              <a:t>konačnim</a:t>
            </a:r>
            <a:r>
              <a:rPr lang="en-US" dirty="0" smtClean="0"/>
              <a:t> </a:t>
            </a:r>
            <a:r>
              <a:rPr lang="en-US" dirty="0" err="1" smtClean="0"/>
              <a:t>rešenjem</a:t>
            </a:r>
            <a:r>
              <a:rPr lang="en-US" dirty="0" smtClean="0"/>
              <a:t> </a:t>
            </a:r>
            <a:r>
              <a:rPr lang="en-US" dirty="0" err="1" smtClean="0"/>
              <a:t>upisuje</a:t>
            </a:r>
            <a:r>
              <a:rPr lang="en-US" dirty="0" smtClean="0"/>
              <a:t> se u </a:t>
            </a:r>
            <a:r>
              <a:rPr lang="en-US" dirty="0" err="1" smtClean="0"/>
              <a:t>kadrovsku</a:t>
            </a:r>
            <a:r>
              <a:rPr lang="en-US" dirty="0" smtClean="0"/>
              <a:t> </a:t>
            </a:r>
            <a:r>
              <a:rPr lang="en-US" dirty="0" err="1" smtClean="0"/>
              <a:t>evidenciju</a:t>
            </a:r>
            <a:r>
              <a:rPr lang="en-US" dirty="0" smtClean="0"/>
              <a:t> </a:t>
            </a:r>
            <a:r>
              <a:rPr lang="en-US" dirty="0" err="1" smtClean="0"/>
              <a:t>pripadnika</a:t>
            </a:r>
            <a:r>
              <a:rPr lang="en-US" dirty="0" smtClean="0"/>
              <a:t> </a:t>
            </a:r>
            <a:r>
              <a:rPr lang="en-US" dirty="0" err="1" smtClean="0"/>
              <a:t>Agencije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DISCIPLINSKA ODGOVORNOST PRIPADNIKA BIA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545</Words>
  <Application>Microsoft Office PowerPoint</Application>
  <PresentationFormat>On-screen Show (4:3)</PresentationFormat>
  <Paragraphs>43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DISCIPLINSKA ODGOVORNOST PRIPADNIKA BIA</vt:lpstr>
      <vt:lpstr>DISCIPLINSKA ODGOVORNOST PRIPADNIKA BIA</vt:lpstr>
      <vt:lpstr>DISCIPLINSKA ODGOVORNOST PRIPADNIKA BIA</vt:lpstr>
      <vt:lpstr>DISCIPLINSKA ODGOVORNOST PRIPADNIKA BIA</vt:lpstr>
      <vt:lpstr>DISCIPLINSKA ODGOVORNOST PRIPADNIKA BIA</vt:lpstr>
      <vt:lpstr>DISCIPLINSKA ODGOVORNOST PRIPADNIKA BIA</vt:lpstr>
      <vt:lpstr>DISCIPLINSKA ODGOVORNOST PRIPADNIKA BIA</vt:lpstr>
      <vt:lpstr>DISCIPLINSKA ODGOVORNOST PRIPADNIKA BIA</vt:lpstr>
      <vt:lpstr>DISCIPLINSKA ODGOVORNOST PRIPADNIKA BIA</vt:lpstr>
      <vt:lpstr>DISCIPLINSKA ODGOVORNOST PRIPADNIKA BIA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DISCIPLINSKA ODGOVORNOST PRIPADNIKA BIA</dc:title>
  <dc:creator> </dc:creator>
  <cp:lastModifiedBy> </cp:lastModifiedBy>
  <cp:revision>5</cp:revision>
  <dcterms:created xsi:type="dcterms:W3CDTF">2011-12-30T09:02:48Z</dcterms:created>
  <dcterms:modified xsi:type="dcterms:W3CDTF">2011-12-30T12:09:49Z</dcterms:modified>
</cp:coreProperties>
</file>